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28"/>
  </p:notesMasterIdLst>
  <p:sldIdLst>
    <p:sldId id="256" r:id="rId2"/>
    <p:sldId id="281" r:id="rId3"/>
    <p:sldId id="258" r:id="rId4"/>
    <p:sldId id="257" r:id="rId5"/>
    <p:sldId id="259" r:id="rId6"/>
    <p:sldId id="260" r:id="rId7"/>
    <p:sldId id="262" r:id="rId8"/>
    <p:sldId id="263" r:id="rId9"/>
    <p:sldId id="264" r:id="rId10"/>
    <p:sldId id="261" r:id="rId11"/>
    <p:sldId id="265" r:id="rId12"/>
    <p:sldId id="266" r:id="rId13"/>
    <p:sldId id="267" r:id="rId14"/>
    <p:sldId id="268" r:id="rId15"/>
    <p:sldId id="272" r:id="rId16"/>
    <p:sldId id="269" r:id="rId17"/>
    <p:sldId id="274" r:id="rId18"/>
    <p:sldId id="275" r:id="rId19"/>
    <p:sldId id="273" r:id="rId20"/>
    <p:sldId id="271" r:id="rId21"/>
    <p:sldId id="270" r:id="rId22"/>
    <p:sldId id="276" r:id="rId23"/>
    <p:sldId id="278" r:id="rId24"/>
    <p:sldId id="277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B31E4-3188-4B45-972C-982B15DD9B42}" v="147" dt="2025-11-09T10:42:25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More" userId="bad90c93098ad9f5" providerId="LiveId" clId="{D816A96A-4800-45E9-B27E-4BC6B39F7D9B}"/>
    <pc:docChg chg="modSld sldOrd">
      <pc:chgData name="Kiran More" userId="bad90c93098ad9f5" providerId="LiveId" clId="{D816A96A-4800-45E9-B27E-4BC6B39F7D9B}" dt="2025-11-14T10:57:58.330" v="1"/>
      <pc:docMkLst>
        <pc:docMk/>
      </pc:docMkLst>
      <pc:sldChg chg="ord">
        <pc:chgData name="Kiran More" userId="bad90c93098ad9f5" providerId="LiveId" clId="{D816A96A-4800-45E9-B27E-4BC6B39F7D9B}" dt="2025-11-14T10:57:58.330" v="1"/>
        <pc:sldMkLst>
          <pc:docMk/>
          <pc:sldMk cId="205549327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8378F-FB73-4888-B4A5-704A800F14E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27A43-7DD9-4AA4-84F9-3C6CFF761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2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4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1596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89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5170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24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54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5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4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7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7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3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9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73BF-C7B4-4C07-9DB4-2DF55BB253A7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74C8C54-2EBE-4D2C-B373-6D304F5B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97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81BE-0856-C237-5160-E1255D9FD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8267" y="16565"/>
            <a:ext cx="9144000" cy="165917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SQL Project on  </a:t>
            </a:r>
            <a:br>
              <a:rPr lang="en-US" b="1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Sample Superstore</a:t>
            </a:r>
            <a:endParaRPr lang="en-US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04935-925A-F02E-2890-FB98A7E1E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088" y="2596364"/>
            <a:ext cx="5604756" cy="2356635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: 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 S More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Trainee  - Besant Technologies,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BTM Layout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410AC2-BE6A-03E0-3F70-A99ED6DB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1385C-990E-4E35-A17C-FD5C485AE7B6}" type="datetime1">
              <a:rPr lang="en-US" sz="1600" b="1" smtClean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11/14/2025</a:t>
            </a:fld>
            <a:endParaRPr lang="en-US" sz="16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89D00-2D13-FBD8-D618-80174A6F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 [Mr.KaviBharathi]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D1C1FE00-ACA7-35F3-7347-EFE28C9E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59" y="122127"/>
            <a:ext cx="1455175" cy="143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69E99E-4C53-C330-E6D9-89C243E2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043" y="1929018"/>
            <a:ext cx="3741420" cy="3261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EA9A25-4D37-8032-0D23-3C282EA06454}"/>
              </a:ext>
            </a:extLst>
          </p:cNvPr>
          <p:cNvCxnSpPr>
            <a:cxnSpLocks/>
          </p:cNvCxnSpPr>
          <p:nvPr/>
        </p:nvCxnSpPr>
        <p:spPr>
          <a:xfrm>
            <a:off x="2257619" y="1667622"/>
            <a:ext cx="6602976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5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02C32-060B-B467-C1BD-7C523791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F64F-F31E-D13B-5C8E-9368BFA9F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144625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 :- Show all orders where City starts with “S”.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3148E-60A2-E2A0-C507-217316AEC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City LIKE 'S%';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D8165-7B0C-7E9E-0B13-AF0EF773D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574045"/>
            <a:ext cx="10294374" cy="41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BB71-7354-D197-ADE2-E8C1A356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266D-EF17-7706-A12F-0D5BE3828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4258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:- Display total number of orders.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0E112-B62B-F027-4B34-26FC03512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30878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 COUNT(*) AS Total_Orders FROM samplesuperstore;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14774-6490-B6A0-8D3B-F95DFAF5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844532"/>
            <a:ext cx="10176387" cy="3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7CD7-D61E-2002-5E9A-9D910F00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E59E-40DD-EB89-0ECE-39294C056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81896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:- Calculate total sales and profit.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22F2-FDCC-2021-006E-3CFE5CA77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170040"/>
            <a:ext cx="8915399" cy="135132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SUM(Sales) AS Total_Sales, SUM(Profit) AS Total_Profit FROM samplesuperstore;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94BD3-89BE-0D2C-3EC3-875C1D663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772698"/>
            <a:ext cx="10186219" cy="39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A5C0-0430-9C03-B119-F9FB2AAF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2631-C40D-9700-3B67-449D1DEB9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90019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:- Show average sales and profit per Category.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52CE7-754E-540B-281C-1A8D74F5A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12628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Category, AVG(Sales) AS Avg_Sales, AVG(Profit) AS Avg_Profit FROM samplesuperstore GROUP BY Category;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BCCF1-9B1F-8929-9114-F0E52840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2802195"/>
            <a:ext cx="10196052" cy="38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5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6223-9D19-406A-01B0-A2D82282D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B0A-DCBC-251F-65B5-948F379AA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4" y="92916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:- Show top 5 cities by total sales.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F8FCA-87E6-54B3-4859-E8EA20612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377615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City, SUM(Sales) AS Total_Sales FROM samplesuperstore GROUP BY City ORDER BY Total_Sales DESC;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711C3-B450-AB58-A973-6632CA20A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664542"/>
            <a:ext cx="10176387" cy="39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C3742-3A5C-8297-BD02-06771D68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6D1C-7E7D-F2BA-933A-9BD5AA1F1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4258"/>
            <a:ext cx="11218608" cy="82148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:- Find total number of orders for each category.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31CD4-1C1E-FBF6-E5D3-A005BFE29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306592"/>
            <a:ext cx="8915399" cy="143660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Category, COUNT(*) AS Orders_Count FROM samplesuperstore GROUP BY Category;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F5521-54FD-C2D5-9F00-DCA1CEAE0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743200"/>
            <a:ext cx="10107561" cy="39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9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21610-871C-321A-0CC6-0FC2CDA7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163-7FBC-63F1-E604-B5ED7309B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3" y="201562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:- Find average sales per order in each State.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C9F16-7CE0-A2E7-CBA2-9EC0D795C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29895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State, AVG(Sales) AS Avg_Sales FROM samplesuperstore GROUP BY State;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738D5-59E3-AB5C-28D1-E6C16C56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885158"/>
            <a:ext cx="10146890" cy="37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A264C-6F91-3E67-8FD5-E51995623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185D-1EDF-0359-B5D6-4E7CB3AF1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02" y="0"/>
            <a:ext cx="11218608" cy="111547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:- Show orders with quantity greater than 5 and profit less than 0.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A70A1-A447-B92B-E413-B77A7E665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411418"/>
            <a:ext cx="8915399" cy="1239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samplesuperstore WHERE Quantity &gt; 5 AND Profit &lt; 0;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D090-24CB-FCD3-B816-3B5F06629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668848"/>
            <a:ext cx="10235381" cy="41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440F-3D2B-C601-C917-5200EBEF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7FD0-59B4-1DBD-0E9A-BF2CC6A83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967" y="52607"/>
            <a:ext cx="11218608" cy="112628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:- Find top 3 profitable categories per region (using subquery).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B9477-89AC-BD16-56AD-CE5A01B44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058" y="1314498"/>
            <a:ext cx="9674942" cy="2006879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Region, Category, SUM(Profit) AS Total_Profit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samplesuperstore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Region, Category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Region, Total_Profit DESC;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21DFF-D16B-08D2-4C33-6AF516A5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58" y="3399954"/>
            <a:ext cx="10043652" cy="33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8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2ECB-5BC2-EF71-8668-B795E1EE8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3EDA-E821-BAAA-BC99-F02633AF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8" y="1"/>
            <a:ext cx="11218608" cy="112530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:- Find the state that generated the most loss (negative profit).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63A2A-7417-8081-B1AC-191F2C649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514972"/>
            <a:ext cx="9409471" cy="157235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State, SUM(Profit) AS Total_Loss FROM samplesuperstore WHERE Profit &lt; 0 GROUP BY State ORDER BY Total_Loss ASC 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ACA61-7BB6-A336-C043-0E12A943B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3172196"/>
            <a:ext cx="10255045" cy="36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3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57A7-D434-CA9C-DBDC-F3C8C5A0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0566-2848-89F8-915A-353762CE2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5" y="199121"/>
            <a:ext cx="9144000" cy="57027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 :-  Display all columns from the dataset.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258F0-899D-E536-1845-E4DB40704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161809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 superstore;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57D0D-DC55-4748-9418-C9CBD2D98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515838"/>
            <a:ext cx="10156723" cy="38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363D-609A-BF94-2EA4-2A0A539A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D081-B44A-A1FF-8604-5B030D18B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98323"/>
            <a:ext cx="11218608" cy="1115471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:- Find total profit percentage (Profit/Sales * 100) for each category.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1FEE5-B636-F0B3-7669-A0FB8E5D2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414746"/>
            <a:ext cx="8915399" cy="12891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Category, (SUM(Profit)/SUM(Sales))*100 AS </a:t>
            </a:r>
            <a:r>
              <a:rPr lang="en-US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Profit_Percentage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samplesuperstore GROUP BY Category;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5EB0B-FC90-06F1-48BD-46606CB2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904824"/>
            <a:ext cx="10255045" cy="38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D8E12-CBEC-78EA-3E6D-7F1BC9CB5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302-D199-B9E5-A46A-DC732EE84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470" y="0"/>
            <a:ext cx="11218608" cy="113299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:- Find average profit per Category and list only those above overall average.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014AF-0737-C1A2-5885-20BB74685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214207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Category, AVG(Profit) AS Avg_Profit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samplesuperstore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Category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AVG(Profit) &gt; (SELECT AVG(Profit) FROM samplesuperstore);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5517E-ADD4-4054-604A-1A7BF92A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3582934"/>
            <a:ext cx="10245213" cy="32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2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26696-3D53-4D39-BF8F-CB0A71BCF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D336-5B13-F8AB-7365-79B6058C3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7" y="108156"/>
            <a:ext cx="11218608" cy="104788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:- Find cities having total sales greater than average of all city sales.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A0B90-6D89-0AF9-942B-DAC77475F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156042"/>
            <a:ext cx="8915399" cy="214207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City, SUM(Sales) AS Total_Sales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samplesuperstore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City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SUM(Sales) &gt; (SELECT AVG(Sales) FROM samplesuperstore);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E1F81-D208-8BAC-3BCA-01993A20A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3470007"/>
            <a:ext cx="10245213" cy="32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5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2FF8-BAE3-B43D-3D85-320761BBA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0F8F-DD53-85E9-58A9-1ACE711C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644" y="81272"/>
            <a:ext cx="11218608" cy="112628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:- Find all states having total profit greater than 5000.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495E4-13EC-6D99-AFC2-A3885620F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34811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State, SUM(Profit) AS Total_Profit FROM samplesuperstore GROUP BY State HAVING Total_Profit &gt; 5000;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F35D69-15F2-EBA6-75D0-34E2DDB1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821858"/>
            <a:ext cx="10156723" cy="39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04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01176-57AC-E092-2BBE-A1EC0974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5353-05DD-CD06-954A-DAADA2513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4" y="135196"/>
            <a:ext cx="11218608" cy="109704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 :- Show all records where city is “Los Angeles” or “New York City”.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9FD11-765E-344B-D84B-166B6D22F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414746"/>
            <a:ext cx="9370142" cy="13161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City IN ('Los Angeles', 'New York City');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32999-7415-1C00-97EA-F172C331B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603089"/>
            <a:ext cx="10255045" cy="4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433E-0927-5F05-E52F-E1B0F0B6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9F84-8C70-EAC9-C30B-AA0A97AA6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96698"/>
            <a:ext cx="11218608" cy="106263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:- Find average profit margin (Profit/Sales) by Category.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0E0C5-407D-0B1A-ABC7-115E7D33E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493402"/>
            <a:ext cx="8915399" cy="17414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Category, AVG(Profit/Sales) AS Avg_Profit_Margin FROM samplesuperstore GROUP BY Category;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E89E7-6E0F-ED89-4958-1E1FBCED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3352951"/>
            <a:ext cx="10146890" cy="33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6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5EA23-E411-C510-2AED-09353E21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C409-7EFF-24A4-94AF-78BB40EC3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08" y="88490"/>
            <a:ext cx="11218608" cy="112628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:- Find the region with the highest average sales per order.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DB870-548C-DB62-0B46-440912871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286927"/>
            <a:ext cx="8915399" cy="14169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Region, AVG(Sales) AS Avg_Sales FROM samplesuperstore GROUP BY Region ORDER BY Avg_Sales DESC ;</a:t>
            </a:r>
          </a:p>
          <a:p>
            <a:endParaRPr lang="en-US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8E50D-8014-D701-A3EC-670F664F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3057833"/>
            <a:ext cx="10127226" cy="35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2E52-811E-F7E3-C143-C350BD06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AF00-D48D-0D12-6578-21C1AFCEE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0" y="106016"/>
            <a:ext cx="11189111" cy="65433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 :-  Display only the City, State, and Region columns.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CC49A-0140-3ABB-3AD3-F04A1B8CC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975" y="1178772"/>
            <a:ext cx="8915399" cy="11318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City, State, Region FROM samplesuperstore;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D4CBB-DF30-13B4-7B66-EDE95945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5" y="2493088"/>
            <a:ext cx="10323870" cy="4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2191-06E0-0E9E-B442-3CEE3701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DAE8-F309-FE0F-E3F8-38FB303D2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3" y="73742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 :- Show all records where the Region is “South”.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E5AD7-E646-C666-238B-D877B947F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073380"/>
            <a:ext cx="9576619" cy="112628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samplesuperstore WHERE Region = 'South';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EDF52-0F56-198A-B452-92511DAB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413210"/>
            <a:ext cx="10314039" cy="43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5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BF33-4655-5AA2-29EB-B61F4281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A76-8A39-5784-5857-32A9C2ED7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4258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 :- Show all records where Profit is greater than 100.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09EB5-AB66-67FD-B01B-AF0987912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8968" y="1070617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Profit &gt; 100;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C8607-9AD6-5B8C-9056-BEA8E514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290916"/>
            <a:ext cx="10363200" cy="4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AB1B1-4290-EE9D-67F7-35A96B07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35C4-6A15-E947-38AD-B460AB269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3" y="151910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 :- Display all orders with Discount greater than 0.3.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31815-F1AA-6C67-BE04-1B4CD8809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001792"/>
            <a:ext cx="9399639" cy="112628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Discount &lt; 0.3;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AEFD3-7CD3-32F8-1B6B-3CA3F7875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270034"/>
            <a:ext cx="10343535" cy="43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884AB-E9C0-43C2-FE7C-E6EFACB2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D836-B48D-7D31-E127-E1CA398AA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973" y="73252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 :- Display all orders from the Consumer segment.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3B6E9-3DE2-5829-01BE-D1E508BEB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012723"/>
            <a:ext cx="10589342" cy="120199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samplesuperstore WHERE Segment = 'Consumer';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4D495-78E0-6C48-EB35-33C80BEC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242244"/>
            <a:ext cx="10314039" cy="45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50FC4-AD50-A5E2-E95C-5693A7F5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2DC5-4DB6-841D-E926-8B0C6C929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4258"/>
            <a:ext cx="11218608" cy="7079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 :- Find all orders that resulted in a loss (Profit &lt; 0).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AF5E3-8457-2F5A-00B3-3B2CDCF3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142" y="1139443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Profit &lt; 0;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6F59F-74D4-FCD5-862E-DE4CA857F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2" y="2340077"/>
            <a:ext cx="10353368" cy="43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7038C-A4E7-9074-DF34-A6CD12B6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DF07-D266-2A14-5A1B-F27F96D10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41" y="14258"/>
            <a:ext cx="11218608" cy="70792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 :- Display all orders with Sales between 500 and 1000.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C380A-ED17-3A6E-83D2-E9DC4632B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309" y="1085974"/>
            <a:ext cx="8915399" cy="11262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</a:p>
          <a:p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samplesuperstore WHERE Sales BETWEEN 500 AND 1000;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767A9-48DF-2421-AAC8-9D4429E80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09" y="2310580"/>
            <a:ext cx="10323871" cy="43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0638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234</TotalTime>
  <Words>820</Words>
  <Application>Microsoft Office PowerPoint</Application>
  <PresentationFormat>Widescreen</PresentationFormat>
  <Paragraphs>92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Wisp</vt:lpstr>
      <vt:lpstr>SQL Project on   Sample Superstore</vt:lpstr>
      <vt:lpstr>01 :-  Display all columns from the dataset.</vt:lpstr>
      <vt:lpstr>02 :-  Display only the City, State, and Region columns.</vt:lpstr>
      <vt:lpstr>03 :- Show all records where the Region is “South”.</vt:lpstr>
      <vt:lpstr>04 :- Show all records where Profit is greater than 100.</vt:lpstr>
      <vt:lpstr>05 :- Display all orders with Discount greater than 0.3.</vt:lpstr>
      <vt:lpstr>06 :- Display all orders from the Consumer segment.</vt:lpstr>
      <vt:lpstr>07 :- Find all orders that resulted in a loss (Profit &lt; 0).</vt:lpstr>
      <vt:lpstr>08 :- Display all orders with Sales between 500 and 1000.</vt:lpstr>
      <vt:lpstr>09 :- Show all orders where City starts with “S”.</vt:lpstr>
      <vt:lpstr>10 :- Display total number of orders.</vt:lpstr>
      <vt:lpstr>11 :- Calculate total sales and profit.</vt:lpstr>
      <vt:lpstr>12 :- Show average sales and profit per Category.</vt:lpstr>
      <vt:lpstr>13 :- Show top 5 cities by total sales.</vt:lpstr>
      <vt:lpstr>14 :- Find total number of orders for each category.</vt:lpstr>
      <vt:lpstr>15 :- Find average sales per order in each State.</vt:lpstr>
      <vt:lpstr>16 :- Show orders with quantity greater than 5 and profit less than 0.</vt:lpstr>
      <vt:lpstr>17 :- Find top 3 profitable categories per region (using subquery).</vt:lpstr>
      <vt:lpstr>18 :- Find the state that generated the most loss (negative profit).</vt:lpstr>
      <vt:lpstr>19 :- Find total profit percentage (Profit/Sales * 100) for each category.</vt:lpstr>
      <vt:lpstr>20 :- Find average profit per Category and list only those above overall average. </vt:lpstr>
      <vt:lpstr>21 :- Find cities having total sales greater than average of all city sales.</vt:lpstr>
      <vt:lpstr>22 :- Find all states having total profit greater than 5000.</vt:lpstr>
      <vt:lpstr>23 :- Show all records where city is “Los Angeles” or “New York City”.</vt:lpstr>
      <vt:lpstr>24 :- Find average profit margin (Profit/Sales) by Category.</vt:lpstr>
      <vt:lpstr>25 :- Find the region with the highest average sales per order.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More</dc:creator>
  <cp:lastModifiedBy>Kiran More</cp:lastModifiedBy>
  <cp:revision>2</cp:revision>
  <dcterms:created xsi:type="dcterms:W3CDTF">2025-10-31T11:44:16Z</dcterms:created>
  <dcterms:modified xsi:type="dcterms:W3CDTF">2025-11-14T10:58:09Z</dcterms:modified>
</cp:coreProperties>
</file>